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34" r:id="rId2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03" d="100"/>
          <a:sy n="103" d="100"/>
        </p:scale>
        <p:origin x="636" y="90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4199"/>
            <a:ext cx="2446715" cy="27960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306" y="38534"/>
            <a:ext cx="3149003" cy="30097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Сабантуй -25 </a:t>
            </a:r>
            <a:r>
              <a:rPr lang="ru-RU" sz="1600" dirty="0" smtClean="0">
                <a:solidFill>
                  <a:srgbClr val="FF0000"/>
                </a:solidFill>
              </a:rPr>
              <a:t>июня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(п.4 приложения 2)</a:t>
            </a:r>
            <a: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№167»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80271" y="957319"/>
            <a:ext cx="3930645" cy="2104027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491880" y="1347614"/>
            <a:ext cx="2952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000" b="1" dirty="0" smtClean="0">
                <a:solidFill>
                  <a:srgbClr val="A824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июня в школьном лагере состоялся  </a:t>
            </a:r>
          </a:p>
          <a:p>
            <a:r>
              <a:rPr lang="tt-RU" sz="1000" b="1" dirty="0" smtClean="0">
                <a:solidFill>
                  <a:srgbClr val="A824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праздник Сабантуй, где дети соревновались</a:t>
            </a:r>
          </a:p>
          <a:p>
            <a:r>
              <a:rPr lang="tt-RU" sz="1000" b="1" dirty="0" smtClean="0">
                <a:solidFill>
                  <a:srgbClr val="A824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играя старинные забавные игры: битьё горшков, ловкости рук для срезания подарка завязанными глазами. </a:t>
            </a:r>
            <a:r>
              <a:rPr lang="tt-RU" sz="1000" b="1" smtClean="0">
                <a:solidFill>
                  <a:srgbClr val="A824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tt-RU" sz="1000" b="1" smtClean="0">
                <a:solidFill>
                  <a:srgbClr val="A824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празднике </a:t>
            </a:r>
            <a:r>
              <a:rPr lang="tt-RU" sz="1000" b="1" dirty="0" smtClean="0">
                <a:solidFill>
                  <a:srgbClr val="A824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звучала татарская народная музыка. Жители микрорайона со своими детьми тоже были </a:t>
            </a:r>
            <a:endParaRPr lang="tt-RU" sz="1000" b="1" dirty="0" smtClean="0">
              <a:solidFill>
                <a:srgbClr val="A824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1000" b="1" dirty="0" smtClean="0">
                <a:solidFill>
                  <a:srgbClr val="A824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tt-RU" sz="1000" b="1" dirty="0" smtClean="0">
                <a:solidFill>
                  <a:srgbClr val="A8246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празднике.</a:t>
            </a:r>
            <a:endParaRPr lang="ru-RU" sz="1000" b="1" dirty="0">
              <a:solidFill>
                <a:srgbClr val="A8246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20283"/>
            <a:ext cx="4464496" cy="21232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504" y="3049067"/>
            <a:ext cx="4334496" cy="212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41528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3122</TotalTime>
  <Words>58</Words>
  <Application>Microsoft Office PowerPoint</Application>
  <PresentationFormat>Экран (16:9)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2_Тема Office</vt:lpstr>
      <vt:lpstr>Сабантуй -25 июня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422</cp:revision>
  <cp:lastPrinted>2021-02-01T07:48:05Z</cp:lastPrinted>
  <dcterms:created xsi:type="dcterms:W3CDTF">2015-10-13T08:15:21Z</dcterms:created>
  <dcterms:modified xsi:type="dcterms:W3CDTF">2021-06-25T11:41:50Z</dcterms:modified>
</cp:coreProperties>
</file>